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6"/>
  </p:notesMasterIdLst>
  <p:sldIdLst>
    <p:sldId id="260" r:id="rId2"/>
    <p:sldId id="257" r:id="rId3"/>
    <p:sldId id="258" r:id="rId4"/>
    <p:sldId id="261"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3195F9-3EF6-4721-9EAE-6D37EBA93D0C}" type="datetimeFigureOut">
              <a:rPr lang="en-GB" smtClean="0"/>
              <a:t>18/02/2020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865A9A-2D75-4474-B034-73A2E2FC5B24}" type="slidenum">
              <a:rPr lang="en-GB" smtClean="0"/>
              <a:t>‹#›</a:t>
            </a:fld>
            <a:endParaRPr lang="en-GB"/>
          </a:p>
        </p:txBody>
      </p:sp>
    </p:spTree>
    <p:extLst>
      <p:ext uri="{BB962C8B-B14F-4D97-AF65-F5344CB8AC3E}">
        <p14:creationId xmlns:p14="http://schemas.microsoft.com/office/powerpoint/2010/main" val="35504753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Steel production involves various process. Singh</a:t>
            </a:r>
            <a:r>
              <a:rPr lang="en-US" baseline="0" dirty="0" smtClean="0"/>
              <a:t> (2009)</a:t>
            </a:r>
            <a:r>
              <a:rPr lang="en-US" dirty="0" smtClean="0"/>
              <a:t> explains that steel mills are used to manufacture</a:t>
            </a:r>
            <a:r>
              <a:rPr lang="en-US" baseline="0" dirty="0" smtClean="0"/>
              <a:t> steel from iron ore. Since the molten iron contains carbon and other impurities, passing it through oxygen chamber and heating it to about 1700 degrees Celsius ensures that these impurities are removed and the final product is clean. </a:t>
            </a:r>
            <a:endParaRPr lang="en-GB" dirty="0"/>
          </a:p>
        </p:txBody>
      </p:sp>
      <p:sp>
        <p:nvSpPr>
          <p:cNvPr id="4" name="Slide Number Placeholder 3"/>
          <p:cNvSpPr>
            <a:spLocks noGrp="1"/>
          </p:cNvSpPr>
          <p:nvPr>
            <p:ph type="sldNum" sz="quarter" idx="10"/>
          </p:nvPr>
        </p:nvSpPr>
        <p:spPr/>
        <p:txBody>
          <a:bodyPr/>
          <a:lstStyle/>
          <a:p>
            <a:fld id="{7E865A9A-2D75-4474-B034-73A2E2FC5B24}" type="slidenum">
              <a:rPr lang="en-GB" smtClean="0"/>
              <a:t>2</a:t>
            </a:fld>
            <a:endParaRPr lang="en-GB"/>
          </a:p>
        </p:txBody>
      </p:sp>
    </p:spTree>
    <p:extLst>
      <p:ext uri="{BB962C8B-B14F-4D97-AF65-F5344CB8AC3E}">
        <p14:creationId xmlns:p14="http://schemas.microsoft.com/office/powerpoint/2010/main" val="1181332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Steel</a:t>
            </a:r>
            <a:r>
              <a:rPr lang="en-US" baseline="0" dirty="0" smtClean="0"/>
              <a:t> production can also be produced through the recycling method, electric arc furnace which does not involve raw material, iron ore.  Like the first method, discussed in the first slide, the electric arc furnace method is equally effective and efficient.  </a:t>
            </a:r>
            <a:endParaRPr lang="en-GB" dirty="0"/>
          </a:p>
        </p:txBody>
      </p:sp>
      <p:sp>
        <p:nvSpPr>
          <p:cNvPr id="4" name="Slide Number Placeholder 3"/>
          <p:cNvSpPr>
            <a:spLocks noGrp="1"/>
          </p:cNvSpPr>
          <p:nvPr>
            <p:ph type="sldNum" sz="quarter" idx="10"/>
          </p:nvPr>
        </p:nvSpPr>
        <p:spPr/>
        <p:txBody>
          <a:bodyPr/>
          <a:lstStyle/>
          <a:p>
            <a:fld id="{7E865A9A-2D75-4474-B034-73A2E2FC5B24}" type="slidenum">
              <a:rPr lang="en-GB" smtClean="0"/>
              <a:t>3</a:t>
            </a:fld>
            <a:endParaRPr lang="en-GB"/>
          </a:p>
        </p:txBody>
      </p:sp>
    </p:spTree>
    <p:extLst>
      <p:ext uri="{BB962C8B-B14F-4D97-AF65-F5344CB8AC3E}">
        <p14:creationId xmlns:p14="http://schemas.microsoft.com/office/powerpoint/2010/main" val="2618444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9144000" cy="293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0" y="2925286"/>
            <a:ext cx="9144000" cy="158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514600" y="236220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3" name="Subtitle 2"/>
          <p:cNvSpPr>
            <a:spLocks noGrp="1"/>
          </p:cNvSpPr>
          <p:nvPr>
            <p:ph type="subTitle" idx="1"/>
          </p:nvPr>
        </p:nvSpPr>
        <p:spPr>
          <a:xfrm>
            <a:off x="2565400" y="3045460"/>
            <a:ext cx="4013200" cy="428625"/>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2" name="Title 11"/>
          <p:cNvSpPr>
            <a:spLocks noGrp="1"/>
          </p:cNvSpPr>
          <p:nvPr>
            <p:ph type="title"/>
          </p:nvPr>
        </p:nvSpPr>
        <p:spPr>
          <a:xfrm>
            <a:off x="2565400" y="2397760"/>
            <a:ext cx="4013200" cy="599440"/>
          </a:xfrm>
          <a:noFill/>
          <a:ln>
            <a:noFill/>
          </a:ln>
        </p:spPr>
        <p:txBody>
          <a:bodyPr bIns="0" anchor="b"/>
          <a:lstStyle>
            <a:lvl1pPr>
              <a:defRPr>
                <a:effectLst>
                  <a:glow rad="88900">
                    <a:schemeClr val="tx1">
                      <a:alpha val="60000"/>
                    </a:schemeClr>
                  </a:glow>
                </a:effectLst>
              </a:defRPr>
            </a:lvl1pPr>
          </a:lstStyle>
          <a:p>
            <a:r>
              <a:rPr lang="en-US" smtClean="0"/>
              <a:t>Click to edit Master title style</a:t>
            </a:r>
            <a:endParaRPr lang="en-US" dirty="0"/>
          </a:p>
        </p:txBody>
      </p:sp>
      <p:sp>
        <p:nvSpPr>
          <p:cNvPr id="11" name="Date Placeholder 10"/>
          <p:cNvSpPr>
            <a:spLocks noGrp="1"/>
          </p:cNvSpPr>
          <p:nvPr>
            <p:ph type="dt" sz="half" idx="10"/>
          </p:nvPr>
        </p:nvSpPr>
        <p:spPr bwMode="black"/>
        <p:txBody>
          <a:bodyPr/>
          <a:lstStyle/>
          <a:p>
            <a:fld id="{76C1D8C5-C95D-4E19-8DFB-8D98A6781FFE}" type="datetimeFigureOut">
              <a:rPr lang="en-GB" smtClean="0"/>
              <a:t>18/02/2020</a:t>
            </a:fld>
            <a:endParaRPr lang="en-GB"/>
          </a:p>
        </p:txBody>
      </p:sp>
      <p:sp>
        <p:nvSpPr>
          <p:cNvPr id="17" name="Slide Number Placeholder 16"/>
          <p:cNvSpPr>
            <a:spLocks noGrp="1"/>
          </p:cNvSpPr>
          <p:nvPr>
            <p:ph type="sldNum" sz="quarter" idx="11"/>
          </p:nvPr>
        </p:nvSpPr>
        <p:spPr/>
        <p:txBody>
          <a:bodyPr/>
          <a:lstStyle/>
          <a:p>
            <a:fld id="{4E741C64-1470-47D8-A5DF-92D7296C12B5}" type="slidenum">
              <a:rPr lang="en-GB" smtClean="0"/>
              <a:t>‹#›</a:t>
            </a:fld>
            <a:endParaRPr lang="en-GB"/>
          </a:p>
        </p:txBody>
      </p:sp>
      <p:sp>
        <p:nvSpPr>
          <p:cNvPr id="19" name="Footer Placeholder 18"/>
          <p:cNvSpPr>
            <a:spLocks noGrp="1"/>
          </p:cNvSpPr>
          <p:nvPr>
            <p:ph type="ftr" sz="quarter" idx="12"/>
          </p:nvPr>
        </p:nvSpPr>
        <p:spPr/>
        <p:txBody>
          <a:bodyPr/>
          <a:lstStyle/>
          <a:p>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2020824"/>
            <a:ext cx="8229600" cy="40751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
        <p:nvSpPr>
          <p:cNvPr id="11" name="Date Placeholder 10"/>
          <p:cNvSpPr>
            <a:spLocks noGrp="1"/>
          </p:cNvSpPr>
          <p:nvPr>
            <p:ph type="dt" sz="half" idx="14"/>
          </p:nvPr>
        </p:nvSpPr>
        <p:spPr/>
        <p:txBody>
          <a:bodyPr/>
          <a:lstStyle/>
          <a:p>
            <a:fld id="{76C1D8C5-C95D-4E19-8DFB-8D98A6781FFE}" type="datetimeFigureOut">
              <a:rPr lang="en-GB" smtClean="0"/>
              <a:t>18/02/2020</a:t>
            </a:fld>
            <a:endParaRPr lang="en-GB"/>
          </a:p>
        </p:txBody>
      </p:sp>
      <p:sp>
        <p:nvSpPr>
          <p:cNvPr id="12" name="Slide Number Placeholder 11"/>
          <p:cNvSpPr>
            <a:spLocks noGrp="1"/>
          </p:cNvSpPr>
          <p:nvPr>
            <p:ph type="sldNum" sz="quarter" idx="15"/>
          </p:nvPr>
        </p:nvSpPr>
        <p:spPr/>
        <p:txBody>
          <a:bodyPr/>
          <a:lstStyle/>
          <a:p>
            <a:fld id="{4E741C64-1470-47D8-A5DF-92D7296C12B5}" type="slidenum">
              <a:rPr lang="en-GB" smtClean="0"/>
              <a:t>‹#›</a:t>
            </a:fld>
            <a:endParaRPr lang="en-GB"/>
          </a:p>
        </p:txBody>
      </p:sp>
      <p:sp>
        <p:nvSpPr>
          <p:cNvPr id="13" name="Footer Placeholder 12"/>
          <p:cNvSpPr>
            <a:spLocks noGrp="1"/>
          </p:cNvSpPr>
          <p:nvPr>
            <p:ph type="ftr" sz="quarter" idx="16"/>
          </p:nvPr>
        </p:nvSpPr>
        <p:spPr/>
        <p:txBody>
          <a:bodyPr/>
          <a:lstStyle/>
          <a:p>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8" name="Rectangle 7"/>
          <p:cNvSpPr/>
          <p:nvPr/>
        </p:nvSpPr>
        <p:spPr>
          <a:xfrm>
            <a:off x="0" y="3922776"/>
            <a:ext cx="9144000" cy="2935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0" y="3921760"/>
            <a:ext cx="9144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514600" y="336804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2529052" y="3367246"/>
            <a:ext cx="4085897" cy="706821"/>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en-US" smtClean="0"/>
              <a:t>Click to edit Master title style</a:t>
            </a:r>
            <a:endParaRPr lang="en-US" dirty="0"/>
          </a:p>
        </p:txBody>
      </p:sp>
      <p:sp>
        <p:nvSpPr>
          <p:cNvPr id="10" name="Subtitle 2"/>
          <p:cNvSpPr>
            <a:spLocks noGrp="1"/>
          </p:cNvSpPr>
          <p:nvPr>
            <p:ph type="subTitle" idx="1"/>
          </p:nvPr>
        </p:nvSpPr>
        <p:spPr bwMode="black">
          <a:xfrm>
            <a:off x="2518542" y="4084577"/>
            <a:ext cx="4106917" cy="397094"/>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3" name="Date Placeholder 12"/>
          <p:cNvSpPr>
            <a:spLocks noGrp="1"/>
          </p:cNvSpPr>
          <p:nvPr>
            <p:ph type="dt" sz="half" idx="10"/>
          </p:nvPr>
        </p:nvSpPr>
        <p:spPr/>
        <p:txBody>
          <a:bodyPr/>
          <a:lstStyle/>
          <a:p>
            <a:fld id="{76C1D8C5-C95D-4E19-8DFB-8D98A6781FFE}" type="datetimeFigureOut">
              <a:rPr lang="en-GB" smtClean="0"/>
              <a:t>18/02/2020</a:t>
            </a:fld>
            <a:endParaRPr lang="en-GB"/>
          </a:p>
        </p:txBody>
      </p:sp>
      <p:sp>
        <p:nvSpPr>
          <p:cNvPr id="14" name="Slide Number Placeholder 13"/>
          <p:cNvSpPr>
            <a:spLocks noGrp="1"/>
          </p:cNvSpPr>
          <p:nvPr>
            <p:ph type="sldNum" sz="quarter" idx="11"/>
          </p:nvPr>
        </p:nvSpPr>
        <p:spPr/>
        <p:txBody>
          <a:bodyPr/>
          <a:lstStyle/>
          <a:p>
            <a:fld id="{4E741C64-1470-47D8-A5DF-92D7296C12B5}" type="slidenum">
              <a:rPr lang="en-GB" smtClean="0"/>
              <a:t>‹#›</a:t>
            </a:fld>
            <a:endParaRPr lang="en-GB"/>
          </a:p>
        </p:txBody>
      </p:sp>
      <p:sp>
        <p:nvSpPr>
          <p:cNvPr id="15" name="Footer Placeholder 14"/>
          <p:cNvSpPr>
            <a:spLocks noGrp="1"/>
          </p:cNvSpPr>
          <p:nvPr>
            <p:ph type="ftr" sz="quarter" idx="12"/>
          </p:nvPr>
        </p:nvSpPr>
        <p:spPr/>
        <p:txBody>
          <a:bodyPr/>
          <a:lstStyle/>
          <a:p>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30"/>
          <p:cNvSpPr>
            <a:spLocks noGrp="1"/>
          </p:cNvSpPr>
          <p:nvPr>
            <p:ph sz="quarter" idx="14"/>
          </p:nvPr>
        </p:nvSpPr>
        <p:spPr>
          <a:xfrm>
            <a:off x="4663440" y="2020824"/>
            <a:ext cx="4023360" cy="40050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8"/>
          <p:cNvSpPr>
            <a:spLocks noGrp="1"/>
          </p:cNvSpPr>
          <p:nvPr>
            <p:ph type="dt" sz="half" idx="15"/>
          </p:nvPr>
        </p:nvSpPr>
        <p:spPr/>
        <p:txBody>
          <a:bodyPr/>
          <a:lstStyle/>
          <a:p>
            <a:fld id="{76C1D8C5-C95D-4E19-8DFB-8D98A6781FFE}" type="datetimeFigureOut">
              <a:rPr lang="en-GB" smtClean="0"/>
              <a:t>18/02/2020</a:t>
            </a:fld>
            <a:endParaRPr lang="en-GB"/>
          </a:p>
        </p:txBody>
      </p:sp>
      <p:sp>
        <p:nvSpPr>
          <p:cNvPr id="12" name="Slide Number Placeholder 11"/>
          <p:cNvSpPr>
            <a:spLocks noGrp="1"/>
          </p:cNvSpPr>
          <p:nvPr>
            <p:ph type="sldNum" sz="quarter" idx="16"/>
          </p:nvPr>
        </p:nvSpPr>
        <p:spPr/>
        <p:txBody>
          <a:bodyPr/>
          <a:lstStyle/>
          <a:p>
            <a:fld id="{4E741C64-1470-47D8-A5DF-92D7296C12B5}" type="slidenum">
              <a:rPr lang="en-GB" smtClean="0"/>
              <a:t>‹#›</a:t>
            </a:fld>
            <a:endParaRPr lang="en-GB"/>
          </a:p>
        </p:txBody>
      </p:sp>
      <p:sp>
        <p:nvSpPr>
          <p:cNvPr id="13" name="Footer Placeholder 12"/>
          <p:cNvSpPr>
            <a:spLocks noGrp="1"/>
          </p:cNvSpPr>
          <p:nvPr>
            <p:ph type="ftr" sz="quarter" idx="17"/>
          </p:nvPr>
        </p:nvSpPr>
        <p:spPr/>
        <p:txBody>
          <a:bodyPr/>
          <a:lstStyle/>
          <a:p>
            <a:endParaRPr lang="en-GB"/>
          </a:p>
        </p:txBody>
      </p:sp>
      <p:sp>
        <p:nvSpPr>
          <p:cNvPr id="16" name="Title 1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819400"/>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4" name="Content Placeholder 30"/>
          <p:cNvSpPr>
            <a:spLocks noGrp="1"/>
          </p:cNvSpPr>
          <p:nvPr>
            <p:ph sz="quarter" idx="14"/>
          </p:nvPr>
        </p:nvSpPr>
        <p:spPr>
          <a:xfrm>
            <a:off x="4663440" y="2816352"/>
            <a:ext cx="4023360" cy="320954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Text Placeholder 3"/>
          <p:cNvSpPr>
            <a:spLocks noGrp="1"/>
          </p:cNvSpPr>
          <p:nvPr>
            <p:ph type="body" sz="half" idx="2"/>
          </p:nvPr>
        </p:nvSpPr>
        <p:spPr>
          <a:xfrm>
            <a:off x="45720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1" name="Text Placeholder 3"/>
          <p:cNvSpPr>
            <a:spLocks noGrp="1"/>
          </p:cNvSpPr>
          <p:nvPr>
            <p:ph type="body" sz="half" idx="15"/>
          </p:nvPr>
        </p:nvSpPr>
        <p:spPr>
          <a:xfrm>
            <a:off x="466344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en-US" smtClean="0"/>
              <a:t>Click to edit Master text styles</a:t>
            </a:r>
          </a:p>
        </p:txBody>
      </p:sp>
      <p:sp>
        <p:nvSpPr>
          <p:cNvPr id="11" name="Date Placeholder 10"/>
          <p:cNvSpPr>
            <a:spLocks noGrp="1"/>
          </p:cNvSpPr>
          <p:nvPr>
            <p:ph type="dt" sz="half" idx="16"/>
          </p:nvPr>
        </p:nvSpPr>
        <p:spPr/>
        <p:txBody>
          <a:bodyPr/>
          <a:lstStyle/>
          <a:p>
            <a:fld id="{76C1D8C5-C95D-4E19-8DFB-8D98A6781FFE}" type="datetimeFigureOut">
              <a:rPr lang="en-GB" smtClean="0"/>
              <a:t>18/02/2020</a:t>
            </a:fld>
            <a:endParaRPr lang="en-GB"/>
          </a:p>
        </p:txBody>
      </p:sp>
      <p:sp>
        <p:nvSpPr>
          <p:cNvPr id="12" name="Slide Number Placeholder 11"/>
          <p:cNvSpPr>
            <a:spLocks noGrp="1"/>
          </p:cNvSpPr>
          <p:nvPr>
            <p:ph type="sldNum" sz="quarter" idx="17"/>
          </p:nvPr>
        </p:nvSpPr>
        <p:spPr/>
        <p:txBody>
          <a:bodyPr/>
          <a:lstStyle/>
          <a:p>
            <a:fld id="{4E741C64-1470-47D8-A5DF-92D7296C12B5}" type="slidenum">
              <a:rPr lang="en-GB" smtClean="0"/>
              <a:t>‹#›</a:t>
            </a:fld>
            <a:endParaRPr lang="en-GB"/>
          </a:p>
        </p:txBody>
      </p:sp>
      <p:sp>
        <p:nvSpPr>
          <p:cNvPr id="13" name="Footer Placeholder 12"/>
          <p:cNvSpPr>
            <a:spLocks noGrp="1"/>
          </p:cNvSpPr>
          <p:nvPr>
            <p:ph type="ftr" sz="quarter" idx="18"/>
          </p:nvPr>
        </p:nvSpPr>
        <p:spPr/>
        <p:txBody>
          <a:bodyPr/>
          <a:lstStyle/>
          <a:p>
            <a:endParaRPr lang="en-GB"/>
          </a:p>
        </p:txBody>
      </p:sp>
      <p:sp>
        <p:nvSpPr>
          <p:cNvPr id="18" name="Title 1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smtClean="0"/>
              <a:t>Click to edit Master title style</a:t>
            </a:r>
            <a:endParaRPr lang="en-US"/>
          </a:p>
        </p:txBody>
      </p:sp>
      <p:sp>
        <p:nvSpPr>
          <p:cNvPr id="15" name="Date Placeholder 14"/>
          <p:cNvSpPr>
            <a:spLocks noGrp="1"/>
          </p:cNvSpPr>
          <p:nvPr>
            <p:ph type="dt" sz="half" idx="10"/>
          </p:nvPr>
        </p:nvSpPr>
        <p:spPr/>
        <p:txBody>
          <a:bodyPr/>
          <a:lstStyle/>
          <a:p>
            <a:fld id="{76C1D8C5-C95D-4E19-8DFB-8D98A6781FFE}" type="datetimeFigureOut">
              <a:rPr lang="en-GB" smtClean="0"/>
              <a:t>18/02/2020</a:t>
            </a:fld>
            <a:endParaRPr lang="en-GB"/>
          </a:p>
        </p:txBody>
      </p:sp>
      <p:sp>
        <p:nvSpPr>
          <p:cNvPr id="16" name="Slide Number Placeholder 15"/>
          <p:cNvSpPr>
            <a:spLocks noGrp="1"/>
          </p:cNvSpPr>
          <p:nvPr>
            <p:ph type="sldNum" sz="quarter" idx="11"/>
          </p:nvPr>
        </p:nvSpPr>
        <p:spPr/>
        <p:txBody>
          <a:bodyPr/>
          <a:lstStyle/>
          <a:p>
            <a:fld id="{4E741C64-1470-47D8-A5DF-92D7296C12B5}" type="slidenum">
              <a:rPr lang="en-GB" smtClean="0"/>
              <a:t>‹#›</a:t>
            </a:fld>
            <a:endParaRPr lang="en-GB"/>
          </a:p>
        </p:txBody>
      </p:sp>
      <p:sp>
        <p:nvSpPr>
          <p:cNvPr id="17" name="Footer Placeholder 16"/>
          <p:cNvSpPr>
            <a:spLocks noGrp="1"/>
          </p:cNvSpPr>
          <p:nvPr>
            <p:ph type="ftr" sz="quarter" idx="12"/>
          </p:nvPr>
        </p:nvSpPr>
        <p:spPr/>
        <p:txBody>
          <a:bodyPr/>
          <a:lstStyle/>
          <a:p>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76C1D8C5-C95D-4E19-8DFB-8D98A6781FFE}" type="datetimeFigureOut">
              <a:rPr lang="en-GB" smtClean="0"/>
              <a:t>18/02/2020</a:t>
            </a:fld>
            <a:endParaRPr lang="en-GB"/>
          </a:p>
        </p:txBody>
      </p:sp>
      <p:sp>
        <p:nvSpPr>
          <p:cNvPr id="8" name="Slide Number Placeholder 7"/>
          <p:cNvSpPr>
            <a:spLocks noGrp="1"/>
          </p:cNvSpPr>
          <p:nvPr>
            <p:ph type="sldNum" sz="quarter" idx="11"/>
          </p:nvPr>
        </p:nvSpPr>
        <p:spPr/>
        <p:txBody>
          <a:bodyPr/>
          <a:lstStyle/>
          <a:p>
            <a:fld id="{4E741C64-1470-47D8-A5DF-92D7296C12B5}" type="slidenum">
              <a:rPr lang="en-GB" smtClean="0"/>
              <a:t>‹#›</a:t>
            </a:fld>
            <a:endParaRPr lang="en-GB"/>
          </a:p>
        </p:txBody>
      </p:sp>
      <p:sp>
        <p:nvSpPr>
          <p:cNvPr id="9" name="Footer Placeholder 8"/>
          <p:cNvSpPr>
            <a:spLocks noGrp="1"/>
          </p:cNvSpPr>
          <p:nvPr>
            <p:ph type="ftr" sz="quarter" idx="12"/>
          </p:nvPr>
        </p:nvSpPr>
        <p:spPr/>
        <p:txBody>
          <a:bodyPr/>
          <a:lstStyle/>
          <a:p>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914525"/>
            <a:ext cx="6172200" cy="351091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3"/>
          <p:cNvSpPr>
            <a:spLocks noGrp="1"/>
          </p:cNvSpPr>
          <p:nvPr>
            <p:ph type="body" sz="half" idx="2"/>
          </p:nvPr>
        </p:nvSpPr>
        <p:spPr>
          <a:xfrm>
            <a:off x="1737360" y="5513832"/>
            <a:ext cx="5669280" cy="54864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3" name="Title 12"/>
          <p:cNvSpPr>
            <a:spLocks noGrp="1"/>
          </p:cNvSpPr>
          <p:nvPr>
            <p:ph type="title"/>
          </p:nvPr>
        </p:nvSpPr>
        <p:spPr/>
        <p:txBody>
          <a:bodyPr/>
          <a:lstStyle/>
          <a:p>
            <a:r>
              <a:rPr lang="en-US" smtClean="0"/>
              <a:t>Click to edit Master title style</a:t>
            </a:r>
            <a:endParaRPr lang="en-US"/>
          </a:p>
        </p:txBody>
      </p:sp>
      <p:sp>
        <p:nvSpPr>
          <p:cNvPr id="16" name="Date Placeholder 15"/>
          <p:cNvSpPr>
            <a:spLocks noGrp="1"/>
          </p:cNvSpPr>
          <p:nvPr>
            <p:ph type="dt" sz="half" idx="15"/>
          </p:nvPr>
        </p:nvSpPr>
        <p:spPr/>
        <p:txBody>
          <a:bodyPr/>
          <a:lstStyle/>
          <a:p>
            <a:fld id="{76C1D8C5-C95D-4E19-8DFB-8D98A6781FFE}" type="datetimeFigureOut">
              <a:rPr lang="en-GB" smtClean="0"/>
              <a:t>18/02/2020</a:t>
            </a:fld>
            <a:endParaRPr lang="en-GB"/>
          </a:p>
        </p:txBody>
      </p:sp>
      <p:sp>
        <p:nvSpPr>
          <p:cNvPr id="19" name="Slide Number Placeholder 18"/>
          <p:cNvSpPr>
            <a:spLocks noGrp="1"/>
          </p:cNvSpPr>
          <p:nvPr>
            <p:ph type="sldNum" sz="quarter" idx="16"/>
          </p:nvPr>
        </p:nvSpPr>
        <p:spPr/>
        <p:txBody>
          <a:bodyPr/>
          <a:lstStyle/>
          <a:p>
            <a:fld id="{4E741C64-1470-47D8-A5DF-92D7296C12B5}" type="slidenum">
              <a:rPr lang="en-GB" smtClean="0"/>
              <a:t>‹#›</a:t>
            </a:fld>
            <a:endParaRPr lang="en-GB"/>
          </a:p>
        </p:txBody>
      </p:sp>
      <p:sp>
        <p:nvSpPr>
          <p:cNvPr id="23" name="Footer Placeholder 22"/>
          <p:cNvSpPr>
            <a:spLocks noGrp="1"/>
          </p:cNvSpPr>
          <p:nvPr>
            <p:ph type="ftr" sz="quarter" idx="17"/>
          </p:nvPr>
        </p:nvSpPr>
        <p:spPr/>
        <p:txBody>
          <a:bodyPr/>
          <a:lstStyle/>
          <a:p>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09" y="2026918"/>
            <a:ext cx="5439582" cy="3263750"/>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25" name="Text Placeholder 24"/>
          <p:cNvSpPr>
            <a:spLocks noGrp="1"/>
          </p:cNvSpPr>
          <p:nvPr>
            <p:ph type="body" sz="quarter" idx="13"/>
          </p:nvPr>
        </p:nvSpPr>
        <p:spPr>
          <a:xfrm>
            <a:off x="1737360" y="5516880"/>
            <a:ext cx="5669280" cy="54864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en-US" smtClean="0"/>
              <a:t>Click to edit Master text styles</a:t>
            </a:r>
          </a:p>
        </p:txBody>
      </p:sp>
      <p:sp>
        <p:nvSpPr>
          <p:cNvPr id="12" name="Title 11"/>
          <p:cNvSpPr>
            <a:spLocks noGrp="1"/>
          </p:cNvSpPr>
          <p:nvPr>
            <p:ph type="title"/>
          </p:nvPr>
        </p:nvSpPr>
        <p:spPr>
          <a:xfrm>
            <a:off x="2514600" y="975360"/>
            <a:ext cx="4114800" cy="701040"/>
          </a:xfrm>
        </p:spPr>
        <p:txBody>
          <a:bodyPr/>
          <a:lstStyle/>
          <a:p>
            <a:r>
              <a:rPr lang="en-US" smtClean="0"/>
              <a:t>Click to edit Master title style</a:t>
            </a:r>
            <a:endParaRPr lang="en-US"/>
          </a:p>
        </p:txBody>
      </p:sp>
      <p:sp>
        <p:nvSpPr>
          <p:cNvPr id="13" name="Date Placeholder 12"/>
          <p:cNvSpPr>
            <a:spLocks noGrp="1"/>
          </p:cNvSpPr>
          <p:nvPr>
            <p:ph type="dt" sz="half" idx="14"/>
          </p:nvPr>
        </p:nvSpPr>
        <p:spPr>
          <a:xfrm>
            <a:off x="2981325" y="273180"/>
            <a:ext cx="3181350" cy="292100"/>
          </a:xfrm>
        </p:spPr>
        <p:txBody>
          <a:bodyPr/>
          <a:lstStyle/>
          <a:p>
            <a:fld id="{76C1D8C5-C95D-4E19-8DFB-8D98A6781FFE}" type="datetimeFigureOut">
              <a:rPr lang="en-GB" smtClean="0"/>
              <a:t>18/02/2020</a:t>
            </a:fld>
            <a:endParaRPr lang="en-GB"/>
          </a:p>
        </p:txBody>
      </p:sp>
      <p:sp>
        <p:nvSpPr>
          <p:cNvPr id="14" name="Slide Number Placeholder 13"/>
          <p:cNvSpPr>
            <a:spLocks noGrp="1"/>
          </p:cNvSpPr>
          <p:nvPr>
            <p:ph type="sldNum" sz="quarter" idx="15"/>
          </p:nvPr>
        </p:nvSpPr>
        <p:spPr>
          <a:xfrm>
            <a:off x="4038600" y="6172200"/>
            <a:ext cx="1066800" cy="304800"/>
          </a:xfrm>
        </p:spPr>
        <p:txBody>
          <a:bodyPr/>
          <a:lstStyle/>
          <a:p>
            <a:fld id="{4E741C64-1470-47D8-A5DF-92D7296C12B5}" type="slidenum">
              <a:rPr lang="en-GB" smtClean="0"/>
              <a:t>‹#›</a:t>
            </a:fld>
            <a:endParaRPr lang="en-GB"/>
          </a:p>
        </p:txBody>
      </p:sp>
      <p:sp>
        <p:nvSpPr>
          <p:cNvPr id="15" name="Footer Placeholder 14"/>
          <p:cNvSpPr>
            <a:spLocks noGrp="1"/>
          </p:cNvSpPr>
          <p:nvPr>
            <p:ph type="ftr" sz="quarter" idx="16"/>
          </p:nvPr>
        </p:nvSpPr>
        <p:spPr>
          <a:xfrm>
            <a:off x="1447800" y="6486525"/>
            <a:ext cx="6248400" cy="292100"/>
          </a:xfrm>
        </p:spPr>
        <p:txBody>
          <a:bodyPr/>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C1D8C5-C95D-4E19-8DFB-8D98A6781FFE}" type="datetimeFigureOut">
              <a:rPr lang="en-GB" smtClean="0"/>
              <a:t>18/02/2020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E741C64-1470-47D8-A5DF-92D7296C12B5}"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cxnSp>
        <p:nvCxnSpPr>
          <p:cNvPr id="9" name="Straight Connector 8"/>
          <p:cNvCxnSpPr/>
          <p:nvPr/>
        </p:nvCxnSpPr>
        <p:spPr>
          <a:xfrm rot="5400000">
            <a:off x="4267200" y="3429000"/>
            <a:ext cx="6858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7696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Vertical Text Placeholder 2"/>
          <p:cNvSpPr>
            <a:spLocks noGrp="1"/>
          </p:cNvSpPr>
          <p:nvPr>
            <p:ph type="body" orient="vert" idx="1"/>
          </p:nvPr>
        </p:nvSpPr>
        <p:spPr>
          <a:xfrm>
            <a:off x="457200" y="914401"/>
            <a:ext cx="6629400" cy="5029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C1D8C5-C95D-4E19-8DFB-8D98A6781FFE}" type="datetimeFigureOut">
              <a:rPr lang="en-GB" smtClean="0"/>
              <a:t>18/02/2020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E741C64-1470-47D8-A5DF-92D7296C12B5}" type="slidenum">
              <a:rPr lang="en-GB" smtClean="0"/>
              <a:t>‹#›</a:t>
            </a:fld>
            <a:endParaRPr lang="en-GB"/>
          </a:p>
        </p:txBody>
      </p:sp>
      <p:sp>
        <p:nvSpPr>
          <p:cNvPr id="2" name="Vertical Title 1"/>
          <p:cNvSpPr>
            <a:spLocks noGrp="1"/>
          </p:cNvSpPr>
          <p:nvPr>
            <p:ph type="title" orient="vert"/>
          </p:nvPr>
        </p:nvSpPr>
        <p:spPr>
          <a:xfrm>
            <a:off x="7239000" y="914401"/>
            <a:ext cx="926980" cy="5029200"/>
          </a:xfrm>
        </p:spPr>
        <p:txBody>
          <a:bodyPr vert="eaVert"/>
          <a:lstStyle/>
          <a:p>
            <a:r>
              <a:rPr lang="en-US" smtClean="0"/>
              <a:t>Click to edit Master title style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1335973"/>
            <a:ext cx="9144000" cy="5522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2019301"/>
            <a:ext cx="8229600" cy="411734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981325" y="273180"/>
            <a:ext cx="3181350" cy="292100"/>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fld id="{76C1D8C5-C95D-4E19-8DFB-8D98A6781FFE}" type="datetimeFigureOut">
              <a:rPr lang="en-GB" smtClean="0"/>
              <a:t>18/02/2020</a:t>
            </a:fld>
            <a:endParaRPr lang="en-GB"/>
          </a:p>
        </p:txBody>
      </p:sp>
      <p:sp>
        <p:nvSpPr>
          <p:cNvPr id="5" name="Footer Placeholder 4"/>
          <p:cNvSpPr>
            <a:spLocks noGrp="1"/>
          </p:cNvSpPr>
          <p:nvPr>
            <p:ph type="ftr" sz="quarter" idx="3"/>
          </p:nvPr>
        </p:nvSpPr>
        <p:spPr>
          <a:xfrm>
            <a:off x="1447800" y="6486525"/>
            <a:ext cx="6248400" cy="292100"/>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endParaRPr lang="en-GB"/>
          </a:p>
        </p:txBody>
      </p:sp>
      <p:sp>
        <p:nvSpPr>
          <p:cNvPr id="6" name="Slide Number Placeholder 5"/>
          <p:cNvSpPr>
            <a:spLocks noGrp="1"/>
          </p:cNvSpPr>
          <p:nvPr>
            <p:ph type="sldNum" sz="quarter" idx="4"/>
          </p:nvPr>
        </p:nvSpPr>
        <p:spPr>
          <a:xfrm>
            <a:off x="4038600" y="6172200"/>
            <a:ext cx="1066800" cy="304800"/>
          </a:xfrm>
          <a:prstGeom prst="rect">
            <a:avLst/>
          </a:prstGeom>
          <a:ln>
            <a:noFill/>
          </a:ln>
        </p:spPr>
        <p:txBody>
          <a:bodyPr vert="horz" lIns="0" tIns="0" rIns="0" bIns="0" rtlCol="0" anchor="ctr">
            <a:normAutofit/>
          </a:bodyPr>
          <a:lstStyle>
            <a:lvl1pPr algn="ctr">
              <a:defRPr sz="1200" b="1">
                <a:solidFill>
                  <a:schemeClr val="tx1"/>
                </a:solidFill>
              </a:defRPr>
            </a:lvl1pPr>
          </a:lstStyle>
          <a:p>
            <a:fld id="{4E741C64-1470-47D8-A5DF-92D7296C12B5}" type="slidenum">
              <a:rPr lang="en-GB" smtClean="0"/>
              <a:t>‹#›</a:t>
            </a:fld>
            <a:endParaRPr lang="en-GB"/>
          </a:p>
        </p:txBody>
      </p:sp>
      <p:cxnSp>
        <p:nvCxnSpPr>
          <p:cNvPr id="10" name="Straight Connector 9"/>
          <p:cNvCxnSpPr/>
          <p:nvPr/>
        </p:nvCxnSpPr>
        <p:spPr>
          <a:xfrm>
            <a:off x="0" y="1331436"/>
            <a:ext cx="9144000"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975360"/>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en-US" smtClean="0"/>
              <a:t>Click to edit Master title style</a:t>
            </a:r>
            <a:endParaRPr lang="en-US" dirty="0"/>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ctr" defTabSz="914400" rtl="0"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ctr" defTabSz="914400" rtl="0"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ctr" defTabSz="914400" rtl="0"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ctr" defTabSz="914400" rtl="0"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ctr" defTabSz="914400" rtl="0"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0" y="2667000"/>
            <a:ext cx="9144000" cy="4191000"/>
          </a:xfrm>
        </p:spPr>
        <p:txBody>
          <a:bodyPr/>
          <a:lstStyle/>
          <a:p>
            <a:pPr algn="ctr"/>
            <a:r>
              <a:rPr lang="en-US" dirty="0" smtClean="0"/>
              <a:t>Student’s Name </a:t>
            </a:r>
          </a:p>
          <a:p>
            <a:pPr algn="ctr"/>
            <a:r>
              <a:rPr lang="en-US" dirty="0" smtClean="0"/>
              <a:t>Institutional Affiliation </a:t>
            </a:r>
            <a:endParaRPr lang="en-GB" dirty="0"/>
          </a:p>
        </p:txBody>
      </p:sp>
      <p:sp>
        <p:nvSpPr>
          <p:cNvPr id="2" name="Title 1"/>
          <p:cNvSpPr>
            <a:spLocks noGrp="1"/>
          </p:cNvSpPr>
          <p:nvPr>
            <p:ph type="title"/>
          </p:nvPr>
        </p:nvSpPr>
        <p:spPr>
          <a:xfrm>
            <a:off x="0" y="0"/>
            <a:ext cx="9144000" cy="2667000"/>
          </a:xfrm>
        </p:spPr>
        <p:txBody>
          <a:bodyPr/>
          <a:lstStyle/>
          <a:p>
            <a:r>
              <a:rPr lang="en-US" dirty="0" smtClean="0"/>
              <a:t>Steel Production </a:t>
            </a:r>
            <a:endParaRPr lang="en-GB" dirty="0"/>
          </a:p>
        </p:txBody>
      </p:sp>
    </p:spTree>
    <p:extLst>
      <p:ext uri="{BB962C8B-B14F-4D97-AF65-F5344CB8AC3E}">
        <p14:creationId xmlns:p14="http://schemas.microsoft.com/office/powerpoint/2010/main" val="1955895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0" y="685800"/>
            <a:ext cx="9144000" cy="6172200"/>
          </a:xfrm>
        </p:spPr>
        <p:txBody>
          <a:bodyPr>
            <a:normAutofit/>
          </a:bodyPr>
          <a:lstStyle/>
          <a:p>
            <a:pPr algn="l"/>
            <a:r>
              <a:rPr lang="en-US" dirty="0" smtClean="0"/>
              <a:t>Steel production occurs in two main methods:</a:t>
            </a:r>
          </a:p>
          <a:p>
            <a:pPr marL="342900" indent="-342900" algn="l">
              <a:buFont typeface="Arial" pitchFamily="34" charset="0"/>
              <a:buChar char="•"/>
            </a:pPr>
            <a:r>
              <a:rPr lang="en-US" dirty="0" smtClean="0"/>
              <a:t>Basic Oxygen Furnace </a:t>
            </a:r>
          </a:p>
          <a:p>
            <a:pPr marL="342900" indent="-342900" algn="l">
              <a:buFont typeface="Arial" pitchFamily="34" charset="0"/>
              <a:buChar char="•"/>
            </a:pPr>
            <a:r>
              <a:rPr lang="en-US" dirty="0" smtClean="0"/>
              <a:t>Electric Arc Furnace </a:t>
            </a:r>
          </a:p>
          <a:p>
            <a:pPr algn="l"/>
            <a:r>
              <a:rPr lang="en-US" b="1" dirty="0" smtClean="0"/>
              <a:t>1. Basic Oxygen Furnace </a:t>
            </a:r>
            <a:endParaRPr lang="en-US" b="1" dirty="0"/>
          </a:p>
          <a:p>
            <a:pPr marL="342900" indent="-342900" algn="l">
              <a:buFont typeface="Arial" pitchFamily="34" charset="0"/>
              <a:buChar char="•"/>
            </a:pPr>
            <a:r>
              <a:rPr lang="en-US" dirty="0" smtClean="0"/>
              <a:t>This is the most production method  of </a:t>
            </a:r>
          </a:p>
          <a:p>
            <a:pPr marL="0" indent="0" algn="l">
              <a:buNone/>
            </a:pPr>
            <a:r>
              <a:rPr lang="en-US" dirty="0" smtClean="0"/>
              <a:t>Steel.</a:t>
            </a:r>
          </a:p>
          <a:p>
            <a:pPr marL="342900" indent="-342900" algn="l">
              <a:buFont typeface="Arial" pitchFamily="34" charset="0"/>
              <a:buChar char="•"/>
            </a:pPr>
            <a:r>
              <a:rPr lang="en-US" dirty="0" smtClean="0"/>
              <a:t>It involves combining iron with steel scraps and flux</a:t>
            </a:r>
          </a:p>
          <a:p>
            <a:pPr marL="342900" indent="-342900" algn="l">
              <a:buFont typeface="Arial" pitchFamily="34" charset="0"/>
              <a:buChar char="•"/>
            </a:pPr>
            <a:r>
              <a:rPr lang="en-US" dirty="0" smtClean="0"/>
              <a:t>After the above products are combined in a vessel, a lance is introduced and the combination blown with 99% of pure oxygen </a:t>
            </a:r>
          </a:p>
          <a:p>
            <a:pPr marL="342900" indent="-342900" algn="l">
              <a:buFont typeface="Arial" pitchFamily="34" charset="0"/>
              <a:buChar char="•"/>
            </a:pPr>
            <a:r>
              <a:rPr lang="en-US" dirty="0" smtClean="0"/>
              <a:t>This process increases the temperature to about 1700 degrees Celsius </a:t>
            </a:r>
          </a:p>
          <a:p>
            <a:pPr marL="342900" indent="-342900" algn="l">
              <a:buFont typeface="Arial" pitchFamily="34" charset="0"/>
              <a:buChar char="•"/>
            </a:pPr>
            <a:r>
              <a:rPr lang="en-US" dirty="0" smtClean="0"/>
              <a:t>The above process removes the impurities in the scrap melts through oxidation as well as reduces the carbon content by 90%</a:t>
            </a:r>
          </a:p>
          <a:p>
            <a:pPr marL="342900" indent="-342900" algn="l">
              <a:buFont typeface="Arial" pitchFamily="34" charset="0"/>
              <a:buChar char="•"/>
            </a:pPr>
            <a:r>
              <a:rPr lang="en-US" dirty="0" smtClean="0"/>
              <a:t>The resulting liquid is steel, </a:t>
            </a:r>
          </a:p>
          <a:p>
            <a:pPr marL="342900" indent="-342900" algn="l">
              <a:buFont typeface="Arial" pitchFamily="34" charset="0"/>
              <a:buChar char="•"/>
            </a:pPr>
            <a:r>
              <a:rPr lang="en-US" dirty="0" smtClean="0"/>
              <a:t>The product is ready for</a:t>
            </a:r>
          </a:p>
          <a:p>
            <a:pPr algn="l"/>
            <a:r>
              <a:rPr lang="en-US" dirty="0" smtClean="0"/>
              <a:t> supply as shown in this image</a:t>
            </a:r>
          </a:p>
          <a:p>
            <a:pPr marL="0" indent="0" algn="l">
              <a:buNone/>
            </a:pPr>
            <a:endParaRPr lang="en-US" dirty="0" smtClean="0"/>
          </a:p>
        </p:txBody>
      </p:sp>
      <p:sp>
        <p:nvSpPr>
          <p:cNvPr id="2" name="Title 1"/>
          <p:cNvSpPr>
            <a:spLocks noGrp="1"/>
          </p:cNvSpPr>
          <p:nvPr>
            <p:ph type="title"/>
          </p:nvPr>
        </p:nvSpPr>
        <p:spPr>
          <a:xfrm>
            <a:off x="0" y="0"/>
            <a:ext cx="9144000" cy="745880"/>
          </a:xfrm>
        </p:spPr>
        <p:txBody>
          <a:bodyPr>
            <a:normAutofit/>
          </a:bodyPr>
          <a:lstStyle/>
          <a:p>
            <a:r>
              <a:rPr lang="en-US" dirty="0" smtClean="0"/>
              <a:t>Steel Production </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600" y="990600"/>
            <a:ext cx="3124200" cy="22860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0" y="4876800"/>
            <a:ext cx="3419475" cy="1981200"/>
          </a:xfrm>
          <a:prstGeom prst="rect">
            <a:avLst/>
          </a:prstGeom>
        </p:spPr>
      </p:pic>
    </p:spTree>
    <p:extLst>
      <p:ext uri="{BB962C8B-B14F-4D97-AF65-F5344CB8AC3E}">
        <p14:creationId xmlns:p14="http://schemas.microsoft.com/office/powerpoint/2010/main" val="3238182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0" y="762000"/>
            <a:ext cx="9144000" cy="6096000"/>
          </a:xfrm>
        </p:spPr>
        <p:txBody>
          <a:bodyPr>
            <a:normAutofit lnSpcReduction="10000"/>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algn="l"/>
            <a:endParaRPr lang="en-US" dirty="0" smtClean="0"/>
          </a:p>
          <a:p>
            <a:pPr algn="l"/>
            <a:endParaRPr lang="en-US" dirty="0"/>
          </a:p>
          <a:p>
            <a:pPr marL="342900" indent="-342900" algn="l">
              <a:buFont typeface="Arial" pitchFamily="34" charset="0"/>
              <a:buChar char="•"/>
            </a:pPr>
            <a:endParaRPr lang="en-US" dirty="0" smtClean="0"/>
          </a:p>
          <a:p>
            <a:pPr marL="342900" indent="-342900" algn="l">
              <a:buFont typeface="Arial" pitchFamily="34" charset="0"/>
              <a:buChar char="•"/>
            </a:pPr>
            <a:r>
              <a:rPr lang="en-US" dirty="0" smtClean="0"/>
              <a:t>The above flow-chart shows a comprehensive process in steel production.</a:t>
            </a:r>
          </a:p>
          <a:p>
            <a:pPr algn="l"/>
            <a:r>
              <a:rPr lang="en-US" b="1" dirty="0" smtClean="0"/>
              <a:t>2. Electric Arc Furnace  </a:t>
            </a:r>
          </a:p>
          <a:p>
            <a:pPr marL="342900" indent="-342900" algn="l">
              <a:buFont typeface="Arial" pitchFamily="34" charset="0"/>
              <a:buChar char="•"/>
            </a:pPr>
            <a:r>
              <a:rPr lang="en-US" dirty="0" smtClean="0"/>
              <a:t>Even though the basic oxygen furnace is the main production method, steel can be manufactured through other process like electric arc furnaces</a:t>
            </a:r>
          </a:p>
          <a:p>
            <a:pPr marL="342900" indent="-342900" algn="l">
              <a:buFont typeface="Arial" pitchFamily="34" charset="0"/>
              <a:buChar char="•"/>
            </a:pPr>
            <a:r>
              <a:rPr lang="en-US" dirty="0" smtClean="0"/>
              <a:t>The electric arc furnace is a process that is used in the recycling of steel because it involves reuse of existing steel</a:t>
            </a:r>
          </a:p>
          <a:p>
            <a:pPr marL="342900" indent="-342900" algn="l">
              <a:buFont typeface="Arial" pitchFamily="34" charset="0"/>
              <a:buChar char="•"/>
            </a:pPr>
            <a:r>
              <a:rPr lang="en-US" dirty="0" smtClean="0"/>
              <a:t>This method does not use coal as a raw material like in the first method, but it relies on electricity-generated coal</a:t>
            </a:r>
          </a:p>
          <a:p>
            <a:endParaRPr lang="en-GB" dirty="0"/>
          </a:p>
        </p:txBody>
      </p:sp>
      <p:sp>
        <p:nvSpPr>
          <p:cNvPr id="2" name="Title 1"/>
          <p:cNvSpPr>
            <a:spLocks noGrp="1"/>
          </p:cNvSpPr>
          <p:nvPr>
            <p:ph type="title"/>
          </p:nvPr>
        </p:nvSpPr>
        <p:spPr>
          <a:xfrm>
            <a:off x="0" y="23446"/>
            <a:ext cx="9144000" cy="738554"/>
          </a:xfrm>
        </p:spPr>
        <p:txBody>
          <a:bodyPr>
            <a:normAutofit/>
          </a:bodyPr>
          <a:lstStyle/>
          <a:p>
            <a:r>
              <a:rPr lang="en-US" dirty="0" smtClean="0"/>
              <a:t>Continuation of Production Method </a:t>
            </a:r>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57224"/>
            <a:ext cx="4571998" cy="345757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1999" y="741482"/>
            <a:ext cx="3733801" cy="2781302"/>
          </a:xfrm>
          <a:prstGeom prst="rect">
            <a:avLst/>
          </a:prstGeom>
        </p:spPr>
      </p:pic>
    </p:spTree>
    <p:extLst>
      <p:ext uri="{BB962C8B-B14F-4D97-AF65-F5344CB8AC3E}">
        <p14:creationId xmlns:p14="http://schemas.microsoft.com/office/powerpoint/2010/main" val="2947637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0" y="762000"/>
            <a:ext cx="9144000" cy="6096000"/>
          </a:xfrm>
        </p:spPr>
        <p:txBody>
          <a:bodyPr/>
          <a:lstStyle/>
          <a:p>
            <a:r>
              <a:rPr lang="en-GB" dirty="0"/>
              <a:t>Singh, R. (2009). Cast Iron Metallurgy. </a:t>
            </a:r>
            <a:r>
              <a:rPr lang="en-GB" i="1" dirty="0"/>
              <a:t>Materials performance</a:t>
            </a:r>
            <a:r>
              <a:rPr lang="en-GB" dirty="0"/>
              <a:t>, </a:t>
            </a:r>
            <a:r>
              <a:rPr lang="en-GB" i="1" dirty="0"/>
              <a:t>48</a:t>
            </a:r>
            <a:r>
              <a:rPr lang="en-GB" dirty="0"/>
              <a:t>(9), 58-61.</a:t>
            </a:r>
          </a:p>
          <a:p>
            <a:endParaRPr lang="en-GB" dirty="0"/>
          </a:p>
        </p:txBody>
      </p:sp>
      <p:sp>
        <p:nvSpPr>
          <p:cNvPr id="3" name="Title 2"/>
          <p:cNvSpPr>
            <a:spLocks noGrp="1"/>
          </p:cNvSpPr>
          <p:nvPr>
            <p:ph type="title"/>
          </p:nvPr>
        </p:nvSpPr>
        <p:spPr>
          <a:xfrm>
            <a:off x="0" y="17585"/>
            <a:ext cx="9144000" cy="701040"/>
          </a:xfrm>
        </p:spPr>
        <p:txBody>
          <a:bodyPr/>
          <a:lstStyle/>
          <a:p>
            <a:r>
              <a:rPr lang="en-US" dirty="0" smtClean="0"/>
              <a:t>Reference </a:t>
            </a:r>
            <a:endParaRPr lang="en-GB" dirty="0"/>
          </a:p>
        </p:txBody>
      </p:sp>
    </p:spTree>
    <p:extLst>
      <p:ext uri="{BB962C8B-B14F-4D97-AF65-F5344CB8AC3E}">
        <p14:creationId xmlns:p14="http://schemas.microsoft.com/office/powerpoint/2010/main" val="18516476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lackTi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Black Tie</Template>
  <TotalTime>59</TotalTime>
  <Words>325</Words>
  <Application>Microsoft Office PowerPoint</Application>
  <PresentationFormat>On-screen Show (4:3)</PresentationFormat>
  <Paragraphs>39</Paragraphs>
  <Slides>4</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Calibri</vt:lpstr>
      <vt:lpstr>Garamond</vt:lpstr>
      <vt:lpstr>Tahoma</vt:lpstr>
      <vt:lpstr>Tunga</vt:lpstr>
      <vt:lpstr>BlackTie</vt:lpstr>
      <vt:lpstr>Steel Production </vt:lpstr>
      <vt:lpstr>Steel Production </vt:lpstr>
      <vt:lpstr>Continuation of Production Method </vt:lpstr>
      <vt:lpstr>Reference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Steel Production</dc:title>
  <dc:creator>Hp</dc:creator>
  <cp:lastModifiedBy>Vinnie</cp:lastModifiedBy>
  <cp:revision>6</cp:revision>
  <dcterms:created xsi:type="dcterms:W3CDTF">2020-02-17T07:47:00Z</dcterms:created>
  <dcterms:modified xsi:type="dcterms:W3CDTF">2020-02-18T08:13:18Z</dcterms:modified>
</cp:coreProperties>
</file>